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Ing</a:t>
            </a:r>
            <a:r>
              <a:rPr lang="en-US" dirty="0" smtClean="0"/>
              <a:t> VS Infinitive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two verbs together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two verbs together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том случае, если два глагола в предложении следуют друг за другом, второй глагол принимает либо форму герундия (глагол + </a:t>
            </a:r>
            <a:r>
              <a:rPr lang="en-US" dirty="0" err="1" smtClean="0"/>
              <a:t>ing</a:t>
            </a:r>
            <a:r>
              <a:rPr lang="en-US" dirty="0" smtClean="0"/>
              <a:t>)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либо форму инфинитива (частица -</a:t>
            </a:r>
            <a:r>
              <a:rPr lang="en-US" dirty="0" smtClean="0"/>
              <a:t>to)</a:t>
            </a:r>
          </a:p>
          <a:p>
            <a:r>
              <a:rPr lang="ru-RU" dirty="0" smtClean="0"/>
              <a:t>Что выбрать – инфинитив или герундий – часто зависит от того, какой глагол им предшествует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Глаголы, после которых следует герундий (–</a:t>
            </a:r>
            <a:r>
              <a:rPr lang="en-US" dirty="0" err="1" smtClean="0"/>
              <a:t>ing</a:t>
            </a:r>
            <a:r>
              <a:rPr lang="ru-RU" dirty="0" smtClean="0"/>
              <a:t>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Avoid</a:t>
            </a:r>
          </a:p>
          <a:p>
            <a:r>
              <a:rPr lang="en-US" sz="2400" dirty="0" smtClean="0"/>
              <a:t>Enjoy</a:t>
            </a:r>
          </a:p>
          <a:p>
            <a:r>
              <a:rPr lang="en-US" sz="2400" dirty="0" smtClean="0"/>
              <a:t>Give up</a:t>
            </a:r>
            <a:endParaRPr lang="ru-RU" sz="2400" dirty="0" smtClean="0"/>
          </a:p>
          <a:p>
            <a:r>
              <a:rPr lang="en-US" sz="2400" dirty="0" smtClean="0"/>
              <a:t>Keep</a:t>
            </a:r>
          </a:p>
          <a:p>
            <a:r>
              <a:rPr lang="en-US" sz="2400" dirty="0" smtClean="0"/>
              <a:t>Mind</a:t>
            </a:r>
          </a:p>
          <a:p>
            <a:r>
              <a:rPr lang="en-US" sz="2400" dirty="0" smtClean="0"/>
              <a:t>Practice</a:t>
            </a:r>
            <a:endParaRPr lang="ru-RU" sz="2400" dirty="0" smtClean="0"/>
          </a:p>
          <a:p>
            <a:r>
              <a:rPr lang="en-US" sz="2400" dirty="0" smtClean="0"/>
              <a:t>Imagine</a:t>
            </a:r>
          </a:p>
          <a:p>
            <a:r>
              <a:rPr lang="en-US" sz="2400" dirty="0" smtClean="0"/>
              <a:t>Finish</a:t>
            </a:r>
          </a:p>
          <a:p>
            <a:r>
              <a:rPr lang="en-US" sz="2400" dirty="0" smtClean="0"/>
              <a:t>Suggest</a:t>
            </a:r>
          </a:p>
          <a:p>
            <a:r>
              <a:rPr lang="en-US" sz="2400" dirty="0" smtClean="0"/>
              <a:t>Can’t help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Пример: </a:t>
            </a:r>
            <a:r>
              <a:rPr lang="en-US" sz="2400" i="1" dirty="0" smtClean="0"/>
              <a:t>She </a:t>
            </a:r>
            <a:r>
              <a:rPr lang="en-US" sz="2400" b="1" i="1" u="dbl" dirty="0" smtClean="0"/>
              <a:t>avoids</a:t>
            </a:r>
            <a:r>
              <a:rPr lang="en-US" sz="2400" b="1" i="1" dirty="0" smtClean="0"/>
              <a:t> answer</a:t>
            </a:r>
            <a:r>
              <a:rPr lang="en-US" sz="2400" b="1" i="1" u="sng" dirty="0" smtClean="0"/>
              <a:t>ing</a:t>
            </a:r>
            <a:r>
              <a:rPr lang="en-US" sz="2400" i="1" dirty="0" smtClean="0"/>
              <a:t> questions.</a:t>
            </a:r>
            <a:endParaRPr lang="en-US" sz="2400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Глаголы, после которых может следовать как герундий, так и инфинитив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</a:t>
            </a:r>
          </a:p>
          <a:p>
            <a:r>
              <a:rPr lang="en-US" dirty="0" smtClean="0"/>
              <a:t>Continue</a:t>
            </a:r>
          </a:p>
          <a:p>
            <a:r>
              <a:rPr lang="en-US" dirty="0" smtClean="0"/>
              <a:t>Dislike</a:t>
            </a:r>
          </a:p>
          <a:p>
            <a:r>
              <a:rPr lang="en-US" dirty="0" smtClean="0"/>
              <a:t>Hate</a:t>
            </a:r>
          </a:p>
          <a:p>
            <a:r>
              <a:rPr lang="en-US" dirty="0" smtClean="0"/>
              <a:t>Like</a:t>
            </a:r>
          </a:p>
          <a:p>
            <a:r>
              <a:rPr lang="en-US" dirty="0" smtClean="0"/>
              <a:t>Love</a:t>
            </a:r>
          </a:p>
          <a:p>
            <a:r>
              <a:rPr lang="en-US" dirty="0" smtClean="0"/>
              <a:t>Prefer</a:t>
            </a:r>
          </a:p>
          <a:p>
            <a:r>
              <a:rPr lang="en-US" dirty="0" smtClean="0"/>
              <a:t>Start</a:t>
            </a:r>
          </a:p>
          <a:p>
            <a:pPr>
              <a:buNone/>
            </a:pPr>
            <a:r>
              <a:rPr lang="ru-RU" dirty="0" smtClean="0"/>
              <a:t>Пример: </a:t>
            </a:r>
            <a:r>
              <a:rPr lang="en-US" dirty="0" smtClean="0"/>
              <a:t>I </a:t>
            </a:r>
            <a:r>
              <a:rPr lang="en-US" u="dbl" dirty="0" smtClean="0"/>
              <a:t>began</a:t>
            </a:r>
            <a:r>
              <a:rPr lang="en-US" dirty="0" smtClean="0"/>
              <a:t> </a:t>
            </a:r>
            <a:r>
              <a:rPr lang="en-US" u="sng" dirty="0" smtClean="0"/>
              <a:t>to read </a:t>
            </a:r>
            <a:r>
              <a:rPr lang="en-US" dirty="0" smtClean="0"/>
              <a:t>this book last week. I </a:t>
            </a:r>
            <a:r>
              <a:rPr lang="en-US" u="dbl" dirty="0" smtClean="0"/>
              <a:t>began</a:t>
            </a:r>
            <a:r>
              <a:rPr lang="en-US" dirty="0" smtClean="0"/>
              <a:t> </a:t>
            </a:r>
            <a:r>
              <a:rPr lang="en-US" u="sng" dirty="0" smtClean="0"/>
              <a:t>reading</a:t>
            </a:r>
            <a:r>
              <a:rPr lang="en-US" dirty="0" smtClean="0"/>
              <a:t> this book last week.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Смысловое различие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После ряда глаголов использование герундия или инфинитива меняет смысл предложения:</a:t>
            </a:r>
          </a:p>
          <a:p>
            <a:r>
              <a:rPr lang="en-US" dirty="0" smtClean="0"/>
              <a:t>Forget</a:t>
            </a:r>
          </a:p>
          <a:p>
            <a:r>
              <a:rPr lang="en-US" dirty="0" smtClean="0"/>
              <a:t>Go on</a:t>
            </a:r>
          </a:p>
          <a:p>
            <a:r>
              <a:rPr lang="en-US" dirty="0" smtClean="0"/>
              <a:t>Remember</a:t>
            </a:r>
          </a:p>
          <a:p>
            <a:r>
              <a:rPr lang="en-US" dirty="0" smtClean="0"/>
              <a:t>Stop</a:t>
            </a:r>
          </a:p>
          <a:p>
            <a:r>
              <a:rPr lang="en-US" dirty="0" smtClean="0"/>
              <a:t>Try</a:t>
            </a:r>
          </a:p>
          <a:p>
            <a:pPr>
              <a:buNone/>
            </a:pPr>
            <a:r>
              <a:rPr lang="ru-RU" dirty="0" smtClean="0"/>
              <a:t>Сравните</a:t>
            </a:r>
            <a:r>
              <a:rPr lang="ru-RU" dirty="0" smtClean="0"/>
              <a:t>: 1) </a:t>
            </a:r>
            <a:r>
              <a:rPr lang="en-US" dirty="0" smtClean="0"/>
              <a:t>Stop talk</a:t>
            </a:r>
            <a:r>
              <a:rPr lang="en-US" u="sng" dirty="0" smtClean="0"/>
              <a:t>ing</a:t>
            </a:r>
            <a:r>
              <a:rPr lang="en-US" dirty="0" smtClean="0"/>
              <a:t>! </a:t>
            </a:r>
            <a:r>
              <a:rPr lang="ru-RU" dirty="0" smtClean="0"/>
              <a:t>Перестаньте разговаривать!</a:t>
            </a:r>
          </a:p>
          <a:p>
            <a:pPr>
              <a:buNone/>
            </a:pPr>
            <a:r>
              <a:rPr lang="ru-RU" dirty="0" smtClean="0"/>
              <a:t>2) </a:t>
            </a:r>
            <a:r>
              <a:rPr lang="en-US" dirty="0" smtClean="0"/>
              <a:t>He stopped </a:t>
            </a:r>
            <a:r>
              <a:rPr lang="en-US" u="sng" dirty="0" smtClean="0"/>
              <a:t>to talk </a:t>
            </a:r>
            <a:r>
              <a:rPr lang="en-US" dirty="0" smtClean="0"/>
              <a:t>with his friend. </a:t>
            </a:r>
            <a:r>
              <a:rPr lang="ru-RU" dirty="0" smtClean="0"/>
              <a:t>Он остановился, чтобы поговорить со своим другом.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Особые случаи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Мы используем конструкцию </a:t>
            </a:r>
            <a:r>
              <a:rPr lang="en-US" dirty="0" smtClean="0"/>
              <a:t>would like + to </a:t>
            </a:r>
            <a:r>
              <a:rPr lang="ru-RU" dirty="0" smtClean="0"/>
              <a:t>(инфинитив) </a:t>
            </a:r>
          </a:p>
          <a:p>
            <a:r>
              <a:rPr lang="en-US" dirty="0" smtClean="0"/>
              <a:t>I</a:t>
            </a:r>
            <a:r>
              <a:rPr lang="ru-RU" dirty="0" smtClean="0"/>
              <a:t> </a:t>
            </a:r>
            <a:r>
              <a:rPr lang="en-US" u="sng" dirty="0" smtClean="0"/>
              <a:t>would like to </a:t>
            </a:r>
            <a:r>
              <a:rPr lang="en-US" dirty="0" smtClean="0"/>
              <a:t>have some </a:t>
            </a:r>
            <a:r>
              <a:rPr lang="en-US" dirty="0" smtClean="0"/>
              <a:t>coffee</a:t>
            </a:r>
            <a:r>
              <a:rPr lang="ru-RU" dirty="0" smtClean="0"/>
              <a:t> </a:t>
            </a:r>
            <a:r>
              <a:rPr lang="ru-RU" dirty="0" smtClean="0"/>
              <a:t>(Я бы хотел выпить кофе).</a:t>
            </a:r>
          </a:p>
          <a:p>
            <a:r>
              <a:rPr lang="ru-RU" dirty="0" smtClean="0"/>
              <a:t>После </a:t>
            </a:r>
            <a:r>
              <a:rPr lang="en-US" dirty="0" smtClean="0"/>
              <a:t>used to </a:t>
            </a:r>
            <a:r>
              <a:rPr lang="ru-RU" dirty="0" smtClean="0"/>
              <a:t>используется и герундий, и инфинитив в зависимости от ситуации. Сравните:</a:t>
            </a:r>
          </a:p>
          <a:p>
            <a:r>
              <a:rPr lang="ru-RU" dirty="0" smtClean="0"/>
              <a:t>1) </a:t>
            </a:r>
            <a:r>
              <a:rPr lang="en-US" dirty="0" smtClean="0"/>
              <a:t>I </a:t>
            </a:r>
            <a:r>
              <a:rPr lang="en-US" u="sng" dirty="0" smtClean="0"/>
              <a:t>used to work </a:t>
            </a:r>
            <a:r>
              <a:rPr lang="en-US" dirty="0" smtClean="0"/>
              <a:t>late. </a:t>
            </a:r>
            <a:r>
              <a:rPr lang="ru-RU" dirty="0" smtClean="0"/>
              <a:t>Раньше я работал допоздна. (привычное действие в прошлом, не имеющее места в настоящем: инфинитив)</a:t>
            </a:r>
          </a:p>
          <a:p>
            <a:r>
              <a:rPr lang="ru-RU" dirty="0" smtClean="0"/>
              <a:t>2) </a:t>
            </a:r>
            <a:r>
              <a:rPr lang="en-US" dirty="0" smtClean="0"/>
              <a:t>He is </a:t>
            </a:r>
            <a:r>
              <a:rPr lang="en-US" u="sng" dirty="0" smtClean="0"/>
              <a:t>used to working </a:t>
            </a:r>
            <a:r>
              <a:rPr lang="en-US" dirty="0" smtClean="0"/>
              <a:t>late</a:t>
            </a:r>
            <a:r>
              <a:rPr lang="ru-RU" dirty="0" smtClean="0"/>
              <a:t>. Он привык работать допоздна. (у него есть такая привычка сейчас: герундий)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267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Ing VS Infinitive</vt:lpstr>
      <vt:lpstr>Using two verbs together </vt:lpstr>
      <vt:lpstr>Глаголы, после которых следует герундий (–ing) </vt:lpstr>
      <vt:lpstr>Глаголы, после которых может следовать как герундий, так и инфинитив </vt:lpstr>
      <vt:lpstr>Смысловое различие</vt:lpstr>
      <vt:lpstr>Особые случаи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 VS Infinitive</dc:title>
  <dc:creator>Оля</dc:creator>
  <cp:lastModifiedBy>ОВ</cp:lastModifiedBy>
  <cp:revision>7</cp:revision>
  <dcterms:created xsi:type="dcterms:W3CDTF">2020-05-05T20:38:46Z</dcterms:created>
  <dcterms:modified xsi:type="dcterms:W3CDTF">2020-05-05T21:54:07Z</dcterms:modified>
</cp:coreProperties>
</file>